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A2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 varScale="1">
        <p:scale>
          <a:sx n="77" d="100"/>
          <a:sy n="77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755B6-11CE-46F8-A84B-F42FF69690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AA1EB9-1377-46F4-84E4-D9466738A8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D98EF-66DA-482B-B5AA-47960F556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4F71A-AAA2-4E15-8CCA-339938D299F1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20DA1-40A3-41CF-9A4C-F11C37A9D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903859-0C7E-4E7C-A2AC-43A275144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97DF-AE2F-43ED-AC80-F2DAA5D0C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723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6C556-8065-481C-9A9C-9F1DEFD71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0C716A-018C-4FEF-A50C-16B60A3A39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7C332-FF5B-46D3-9216-35F4AA7C5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4F71A-AAA2-4E15-8CCA-339938D299F1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154D1-19F4-4ADA-A860-7F62FF979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9ED7D8-51BC-4260-AAC2-783E2450C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97DF-AE2F-43ED-AC80-F2DAA5D0C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683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6B4CE0-619C-40DA-9C60-E26020AC00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99FD31-DADE-4B6F-A026-3BD94A1500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7D40B-50D1-4C19-8998-27916C533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4F71A-AAA2-4E15-8CCA-339938D299F1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B975D-9407-4A27-8997-F00DF7936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C5912D-93D9-4D18-96A7-6C80E7056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97DF-AE2F-43ED-AC80-F2DAA5D0C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17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FA04F-9AB1-43A4-B83C-DE7C59442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5A187-E192-4770-A6B6-0307033D1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4EF578-22F2-4EF2-A635-E9CD67207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4F71A-AAA2-4E15-8CCA-339938D299F1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39870-7E34-426D-BAEE-C11F8F0ED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CF790-E09C-4EEE-9F57-3EAE8FB0B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97DF-AE2F-43ED-AC80-F2DAA5D0C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19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C282D-5A23-4723-BAA3-AA1D8790F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CD92AB-C0D6-4799-8041-8E0476039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7BF6C6-14F7-4892-8764-9FB07DACE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4F71A-AAA2-4E15-8CCA-339938D299F1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353AC-E4D4-4B2E-B53C-EDDBF1440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9DD96-21ED-4DC9-97ED-D4F5BD6FE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97DF-AE2F-43ED-AC80-F2DAA5D0C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489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93F08-C081-44E9-9426-EBCCFBDB5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E0D74-B679-4030-B60E-1AE8FC53F7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97E19B-7C1D-4260-B00C-54FF89D951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536ADF-48CE-4982-8FC0-BC49796EE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4F71A-AAA2-4E15-8CCA-339938D299F1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491BCB-BA04-4467-9F20-D10249A56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ACA4A5-04F5-44AE-9BAD-74B2CDE2E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97DF-AE2F-43ED-AC80-F2DAA5D0C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204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9C5E5-F33E-4CC7-917E-00691E1DD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1F63F-5E7F-4C39-918E-C8C39FFCE9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870E53-9BE5-452B-B5DB-012B8347E5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307D77-E492-4804-9277-9B58EC8253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9F6D9-04D0-4CB4-8A69-E59985F1C1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9EA8AE-22A2-41A5-B78C-D9A4BD583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4F71A-AAA2-4E15-8CCA-339938D299F1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AAE629-C8D9-49D8-8496-CB3DFB66F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257E1F-4B2E-4C17-83A5-B80BC0A65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97DF-AE2F-43ED-AC80-F2DAA5D0C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349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FEBAC-FD35-4D36-B540-17001656A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708909-8DE2-4F34-8673-F9EF50C12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4F71A-AAA2-4E15-8CCA-339938D299F1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7653E4-D252-467E-A4C3-60A8CD605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C318D4-C4B5-40CC-B7C0-EE68F53D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97DF-AE2F-43ED-AC80-F2DAA5D0C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286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90E917-A00C-4A28-8257-89D3FD533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4F71A-AAA2-4E15-8CCA-339938D299F1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2D50BB-659C-4CB6-ABBF-542E8C257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6D8147-59BF-4549-B901-EAD7C6083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97DF-AE2F-43ED-AC80-F2DAA5D0C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537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C62E7-17CB-4D11-8A8D-F64B2C6A9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31242-99A9-4951-8EE4-B97DE60E5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17A69D-537C-4390-A7EB-921C9B3F67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13C614-1E78-4986-A4CB-C47ADD021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4F71A-AAA2-4E15-8CCA-339938D299F1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25A311-1E90-4090-840B-A57855945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0FB69B-E029-4DF3-9F2D-F91F7DB62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97DF-AE2F-43ED-AC80-F2DAA5D0C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835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51CEA-DD55-4844-803D-3001F270C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BE5AF6-6449-49E0-AF08-907DEF7B0D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0B43CE-0284-4B5E-8312-E54D5CF7EC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3E5B14-04DA-4D1B-892A-E362EBA9C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4F71A-AAA2-4E15-8CCA-339938D299F1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615B69-11AB-47D5-85F2-C2A3FEFC9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DC6203-5533-4B95-8CF1-8AEE480DC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97DF-AE2F-43ED-AC80-F2DAA5D0C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114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57B0C6-3F5F-4988-9B76-2154420F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58C9B5-B475-4DD4-B572-0E74C086C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EB6B9-6E35-48F4-8C3A-4B2B623844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4F71A-AAA2-4E15-8CCA-339938D299F1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9C2CCC-D160-4389-942B-08F73CA48A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86B9E-D57E-43FF-B055-C0614B6D9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597DF-AE2F-43ED-AC80-F2DAA5D0C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156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4FCFE-F5A6-4497-B66E-4527941921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A1B355-CC39-4607-8CFC-FE00A5EE10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 descr="A screenshot of a video game&#10;&#10;Description automatically generated">
            <a:extLst>
              <a:ext uri="{FF2B5EF4-FFF2-40B4-BE49-F238E27FC236}">
                <a16:creationId xmlns:a16="http://schemas.microsoft.com/office/drawing/2014/main" id="{C4D9196C-2016-4615-932D-4474C92368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988" y="0"/>
            <a:ext cx="10408024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E50A1BF-4C8F-42C3-858C-2C878480F74D}"/>
              </a:ext>
            </a:extLst>
          </p:cNvPr>
          <p:cNvSpPr/>
          <p:nvPr/>
        </p:nvSpPr>
        <p:spPr>
          <a:xfrm>
            <a:off x="9517914" y="5088403"/>
            <a:ext cx="101502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1200" b="1" dirty="0">
                <a:ln w="0"/>
                <a:solidFill>
                  <a:srgbClr val="38A2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da" panose="020B0500000000000004" pitchFamily="34" charset="0"/>
              </a:rPr>
              <a:t>De </a:t>
            </a:r>
            <a:r>
              <a:rPr lang="en-US" sz="1200" b="1" dirty="0" err="1">
                <a:ln w="0"/>
                <a:solidFill>
                  <a:srgbClr val="38A2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da" panose="020B0500000000000004" pitchFamily="34" charset="0"/>
              </a:rPr>
              <a:t>folosin</a:t>
            </a:r>
            <a:r>
              <a:rPr lang="ro-RO" sz="1200" b="1" dirty="0">
                <a:ln w="0"/>
                <a:solidFill>
                  <a:srgbClr val="38A2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da" panose="020B0500000000000004" pitchFamily="34" charset="0"/>
              </a:rPr>
              <a:t>ță</a:t>
            </a:r>
            <a:br>
              <a:rPr lang="ro-RO" sz="1200" b="1" dirty="0">
                <a:ln w="0"/>
                <a:solidFill>
                  <a:srgbClr val="38A2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da" panose="020B0500000000000004" pitchFamily="34" charset="0"/>
              </a:rPr>
            </a:br>
            <a:r>
              <a:rPr lang="ro-RO" sz="1200" b="1" dirty="0">
                <a:ln w="0"/>
                <a:solidFill>
                  <a:srgbClr val="38A2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da" panose="020B0500000000000004" pitchFamily="34" charset="0"/>
              </a:rPr>
              <a:t>îndelungată</a:t>
            </a:r>
            <a:endParaRPr lang="en-US" sz="1200" b="1" cap="none" spc="0" dirty="0">
              <a:ln w="0"/>
              <a:solidFill>
                <a:srgbClr val="38A2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da" panose="020B050000000000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893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9C687-31B3-4E4C-97E4-CA402E841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7F19F-EE6C-45D6-A4E5-C545F82F3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038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Coda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Csala, Denes</dc:creator>
  <cp:lastModifiedBy>Csala, Denes</cp:lastModifiedBy>
  <cp:revision>1</cp:revision>
  <dcterms:created xsi:type="dcterms:W3CDTF">2020-06-12T09:46:07Z</dcterms:created>
  <dcterms:modified xsi:type="dcterms:W3CDTF">2020-06-12T09:48:58Z</dcterms:modified>
</cp:coreProperties>
</file>